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  <p:sldId id="256" r:id="rId3"/>
    <p:sldId id="265" r:id="rId4"/>
    <p:sldId id="266" r:id="rId5"/>
    <p:sldId id="267" r:id="rId6"/>
    <p:sldId id="268" r:id="rId7"/>
    <p:sldId id="270" r:id="rId8"/>
    <p:sldId id="258" r:id="rId9"/>
    <p:sldId id="271" r:id="rId10"/>
    <p:sldId id="26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1" autoAdjust="0"/>
    <p:restoredTop sz="94650" autoAdjust="0"/>
  </p:normalViewPr>
  <p:slideViewPr>
    <p:cSldViewPr>
      <p:cViewPr>
        <p:scale>
          <a:sx n="70" d="100"/>
          <a:sy n="70" d="100"/>
        </p:scale>
        <p:origin x="-840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4D568F-0BA9-412C-BA0E-C387542CE623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2F96C2-295A-440B-B74A-57EB2BCE1C3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4D568F-0BA9-412C-BA0E-C387542CE623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2F96C2-295A-440B-B74A-57EB2BCE1C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4D568F-0BA9-412C-BA0E-C387542CE623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2F96C2-295A-440B-B74A-57EB2BCE1C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4D568F-0BA9-412C-BA0E-C387542CE623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2F96C2-295A-440B-B74A-57EB2BCE1C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4D568F-0BA9-412C-BA0E-C387542CE623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2F96C2-295A-440B-B74A-57EB2BCE1C3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4D568F-0BA9-412C-BA0E-C387542CE623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2F96C2-295A-440B-B74A-57EB2BCE1C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4D568F-0BA9-412C-BA0E-C387542CE623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2F96C2-295A-440B-B74A-57EB2BCE1C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>
            <a:noAutofit/>
          </a:bodyPr>
          <a:lstStyle>
            <a:lvl1pPr>
              <a:defRPr sz="4800" b="1"/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4D568F-0BA9-412C-BA0E-C387542CE623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2F96C2-295A-440B-B74A-57EB2BCE1C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4D568F-0BA9-412C-BA0E-C387542CE623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2F96C2-295A-440B-B74A-57EB2BCE1C30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4D568F-0BA9-412C-BA0E-C387542CE623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2F96C2-295A-440B-B74A-57EB2BCE1C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4D568F-0BA9-412C-BA0E-C387542CE623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2F96C2-295A-440B-B74A-57EB2BCE1C3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B4D568F-0BA9-412C-BA0E-C387542CE623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52F96C2-295A-440B-B74A-57EB2BCE1C30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627909"/>
            <a:ext cx="6350000" cy="44704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Bike Helmet Safety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71930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04800"/>
            <a:ext cx="7498080" cy="1143000"/>
          </a:xfrm>
        </p:spPr>
        <p:txBody>
          <a:bodyPr/>
          <a:lstStyle/>
          <a:p>
            <a:r>
              <a:rPr lang="en-US" sz="6000" dirty="0" smtClean="0"/>
              <a:t>Station 4</a:t>
            </a:r>
            <a:endParaRPr lang="en-US" sz="6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04800"/>
            <a:ext cx="342537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8429" y="1982767"/>
            <a:ext cx="3222171" cy="4267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185" y="4223623"/>
            <a:ext cx="2667000" cy="2026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3525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762000"/>
            <a:ext cx="6718151" cy="1793167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solidFill>
                  <a:schemeClr val="tx1"/>
                </a:solidFill>
              </a:rPr>
              <a:t>Hands-On Science Materials</a:t>
            </a:r>
            <a:endParaRPr lang="en-US" sz="6000" b="1" dirty="0">
              <a:solidFill>
                <a:schemeClr val="tx1"/>
              </a:solidFill>
            </a:endParaRPr>
          </a:p>
        </p:txBody>
      </p:sp>
      <p:pic>
        <p:nvPicPr>
          <p:cNvPr id="3" name="Picture 2" descr="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895600"/>
            <a:ext cx="5403850" cy="3382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304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1571" y="1752600"/>
            <a:ext cx="5341471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Station 1A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941731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Station 1 - Specimens</a:t>
            </a:r>
            <a:endParaRPr lang="en-US" sz="5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5457" y="4343400"/>
            <a:ext cx="1589532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461654"/>
            <a:ext cx="35560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942938"/>
            <a:ext cx="3352800" cy="3238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052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Station 1- UV Activities</a:t>
            </a:r>
            <a:endParaRPr lang="en-US" dirty="0"/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607514"/>
            <a:ext cx="2391918" cy="2391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8245" y="2286000"/>
            <a:ext cx="3324225" cy="2465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4121" y="4495800"/>
            <a:ext cx="3038475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74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6135" y="838200"/>
            <a:ext cx="2847975" cy="284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Station 2 - Models</a:t>
            </a:r>
            <a:endParaRPr lang="en-US" sz="5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486" y="1546043"/>
            <a:ext cx="2544195" cy="2035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3581399"/>
            <a:ext cx="2553181" cy="302991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486" y="3987383"/>
            <a:ext cx="2743200" cy="2623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34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/>
              <a:t>Station 5</a:t>
            </a:r>
            <a:endParaRPr lang="en-US" sz="6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586" y="4495800"/>
            <a:ext cx="2367643" cy="2057400"/>
          </a:xfrm>
          <a:prstGeom prst="rect">
            <a:avLst/>
          </a:prstGeom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408" y="1447800"/>
            <a:ext cx="30480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838200"/>
            <a:ext cx="3095625" cy="224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831771"/>
            <a:ext cx="2981325" cy="2385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2246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ac13bd71-69f7-4413-aed0-77ef3e3380b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7456" y="413657"/>
            <a:ext cx="6135687" cy="6139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903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/>
              <a:t>Station </a:t>
            </a:r>
            <a:r>
              <a:rPr lang="en-US" sz="6000" dirty="0" smtClean="0"/>
              <a:t>3</a:t>
            </a:r>
            <a:endParaRPr lang="en-US" sz="6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624013"/>
            <a:ext cx="2411869" cy="237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7326" y="1066801"/>
            <a:ext cx="2863273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9939" y="2971800"/>
            <a:ext cx="1838045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4572000"/>
            <a:ext cx="2102485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62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</TotalTime>
  <Words>26</Words>
  <Application>Microsoft Office PowerPoint</Application>
  <PresentationFormat>On-screen Show (4:3)</PresentationFormat>
  <Paragraphs>9</Paragraphs>
  <Slides>10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Solstice</vt:lpstr>
      <vt:lpstr>Bike Helmet Safety</vt:lpstr>
      <vt:lpstr>Hands-On Science Materials</vt:lpstr>
      <vt:lpstr>Station 1A</vt:lpstr>
      <vt:lpstr>Station 1 - Specimens</vt:lpstr>
      <vt:lpstr>Station 1- UV Activities</vt:lpstr>
      <vt:lpstr>Station 2 - Models</vt:lpstr>
      <vt:lpstr>Station 5</vt:lpstr>
      <vt:lpstr>PowerPoint Presentation</vt:lpstr>
      <vt:lpstr>Station 3</vt:lpstr>
      <vt:lpstr>Station 4</vt:lpstr>
    </vt:vector>
  </TitlesOfParts>
  <Company>Illinois State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Cynthia J. Moore</dc:creator>
  <cp:lastModifiedBy>Cynthia J. Moore</cp:lastModifiedBy>
  <cp:revision>25</cp:revision>
  <dcterms:created xsi:type="dcterms:W3CDTF">2011-04-19T22:22:28Z</dcterms:created>
  <dcterms:modified xsi:type="dcterms:W3CDTF">2011-05-18T17:11:52Z</dcterms:modified>
</cp:coreProperties>
</file>